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8" r:id="rId11"/>
    <p:sldId id="282" r:id="rId12"/>
    <p:sldId id="264" r:id="rId13"/>
    <p:sldId id="283" r:id="rId14"/>
    <p:sldId id="265" r:id="rId15"/>
    <p:sldId id="284" r:id="rId16"/>
    <p:sldId id="285" r:id="rId17"/>
    <p:sldId id="286" r:id="rId18"/>
    <p:sldId id="287" r:id="rId19"/>
    <p:sldId id="288" r:id="rId20"/>
    <p:sldId id="266" r:id="rId21"/>
    <p:sldId id="267" r:id="rId22"/>
    <p:sldId id="289" r:id="rId23"/>
    <p:sldId id="268" r:id="rId24"/>
    <p:sldId id="292" r:id="rId25"/>
    <p:sldId id="270" r:id="rId26"/>
    <p:sldId id="271" r:id="rId27"/>
    <p:sldId id="273" r:id="rId28"/>
    <p:sldId id="274" r:id="rId29"/>
    <p:sldId id="290" r:id="rId30"/>
    <p:sldId id="275" r:id="rId31"/>
    <p:sldId id="291" r:id="rId32"/>
    <p:sldId id="272" r:id="rId33"/>
    <p:sldId id="280" r:id="rId34"/>
    <p:sldId id="281" r:id="rId35"/>
    <p:sldId id="276" r:id="rId36"/>
    <p:sldId id="269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B5075-2B85-40DB-A40E-21A63EA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程式碼介紹</a:t>
            </a:r>
          </a:p>
        </p:txBody>
      </p:sp>
    </p:spTree>
    <p:extLst>
      <p:ext uri="{BB962C8B-B14F-4D97-AF65-F5344CB8AC3E}">
        <p14:creationId xmlns:p14="http://schemas.microsoft.com/office/powerpoint/2010/main" val="220458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2BAF8C-2DB1-4ABB-BABD-979E38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1017563"/>
            <a:ext cx="6757680" cy="2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33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55BDC-865A-46D7-9E91-F122CC97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31" y="1399699"/>
            <a:ext cx="6110338" cy="1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0" y="21146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F1F340-CA36-4368-B27B-0F9DBD5D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837567"/>
            <a:ext cx="5604168" cy="4096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1FC426-D328-4576-904E-BD08281928BD}"/>
              </a:ext>
            </a:extLst>
          </p:cNvPr>
          <p:cNvSpPr txBox="1"/>
          <p:nvPr/>
        </p:nvSpPr>
        <p:spPr>
          <a:xfrm>
            <a:off x="6618156" y="3252864"/>
            <a:ext cx="275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每次結果會先列出遊玩時間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22E1D46-DB0A-4A44-858E-714D99EB13CF}"/>
              </a:ext>
            </a:extLst>
          </p:cNvPr>
          <p:cNvCxnSpPr/>
          <p:nvPr/>
        </p:nvCxnSpPr>
        <p:spPr>
          <a:xfrm flipH="1">
            <a:off x="5936105" y="3417757"/>
            <a:ext cx="57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F686F171-4F7A-42F3-9229-B5EBC1C9A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100" y="144775"/>
            <a:ext cx="8521700" cy="62547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688D0-A623-40E0-981A-E4398CE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43" y="801844"/>
            <a:ext cx="6773913" cy="41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C550EEB8-D6BE-49C9-B832-7D45F10DA0EF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0E16F-13EB-43B3-A2F1-7F77D77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78" y="719969"/>
            <a:ext cx="4797643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449B4918-2660-4102-9A1A-9BA6753AAB5A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F6171D-B1BF-4C50-A522-82F7C22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" y="1409846"/>
            <a:ext cx="7372707" cy="15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3D2C-A5EC-445E-AED0-7B256B74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042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版面設置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47318-D3F1-4E7F-A9D8-E6D2548F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542903"/>
            <a:ext cx="8192125" cy="1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7F7CD-B43B-4A99-BC40-E88CB07A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150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產生圖片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23CE5-7D94-457E-9DF2-D511128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0" y="1247671"/>
            <a:ext cx="8687699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1DB1C9-C40A-4C66-AFFA-7297557DCA7B}"/>
              </a:ext>
            </a:extLst>
          </p:cNvPr>
          <p:cNvSpPr txBox="1"/>
          <p:nvPr/>
        </p:nvSpPr>
        <p:spPr>
          <a:xfrm>
            <a:off x="4071582" y="2711045"/>
            <a:ext cx="37325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支援使用鍵盤的</a:t>
            </a:r>
            <a:r>
              <a:rPr lang="en-US" altLang="zh-TW" sz="1500" dirty="0">
                <a:solidFill>
                  <a:schemeClr val="lt1"/>
                </a:solidFill>
                <a:latin typeface="Rockwell"/>
                <a:sym typeface="Rockwell"/>
              </a:rPr>
              <a:t>Enter</a:t>
            </a:r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鍵傳送訊息</a:t>
            </a:r>
          </a:p>
        </p:txBody>
      </p: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3121A-0238-4332-BC59-6A24B51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76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蓋牌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A10AE-1D2D-40FC-A848-DACA3B8F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57362"/>
            <a:ext cx="5600700" cy="1628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188-7739-4BC3-A288-086EB852918C}"/>
              </a:ext>
            </a:extLst>
          </p:cNvPr>
          <p:cNvSpPr txBox="1"/>
          <p:nvPr/>
        </p:nvSpPr>
        <p:spPr>
          <a:xfrm>
            <a:off x="1620343" y="1274164"/>
            <a:ext cx="5903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設置</a:t>
            </a:r>
            <a:r>
              <a:rPr lang="en-US" altLang="zh-TW" sz="1600" dirty="0">
                <a:solidFill>
                  <a:schemeClr val="bg1"/>
                </a:solidFill>
              </a:rPr>
              <a:t>timer</a:t>
            </a:r>
            <a:r>
              <a:rPr lang="zh-TW" altLang="en-US" sz="1600" dirty="0">
                <a:solidFill>
                  <a:schemeClr val="bg1"/>
                </a:solidFill>
              </a:rPr>
              <a:t>，使翻牌後若圖片不相同不會馬上蓋回，會延遲</a:t>
            </a:r>
            <a:r>
              <a:rPr lang="en-US" altLang="zh-TW" sz="1600" dirty="0">
                <a:solidFill>
                  <a:schemeClr val="bg1"/>
                </a:solidFill>
              </a:rPr>
              <a:t>0.5</a:t>
            </a:r>
            <a:r>
              <a:rPr lang="zh-TW" altLang="en-US" sz="1600" dirty="0">
                <a:solidFill>
                  <a:schemeClr val="bg1"/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82275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並能在過程中互相交流，是一款可以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r>
              <a:rPr lang="en-US" altLang="zh-TW" sz="2400" dirty="0"/>
              <a:t>!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55" y="1516900"/>
            <a:ext cx="3831736" cy="695417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40" y="2734460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5432492" y="1703025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5" y="2339403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2DE3D-9D70-4B93-92F0-B98FAA6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295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結算畫面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0D4BB-6166-45EA-9309-B5CCC9D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01" y="2156797"/>
            <a:ext cx="2271957" cy="13853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821E41-CB47-488B-B210-B9F5F7C5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1" y="1537645"/>
            <a:ext cx="5417512" cy="29234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D73965-B2D3-4CC0-8391-16575985EFF8}"/>
              </a:ext>
            </a:extLst>
          </p:cNvPr>
          <p:cNvSpPr txBox="1"/>
          <p:nvPr/>
        </p:nvSpPr>
        <p:spPr>
          <a:xfrm>
            <a:off x="6610662" y="1435284"/>
            <a:ext cx="1836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</a:rPr>
              <a:t>遊戲結束後跳出的結算畫面</a:t>
            </a:r>
          </a:p>
        </p:txBody>
      </p:sp>
    </p:spTree>
    <p:extLst>
      <p:ext uri="{BB962C8B-B14F-4D97-AF65-F5344CB8AC3E}">
        <p14:creationId xmlns:p14="http://schemas.microsoft.com/office/powerpoint/2010/main" val="418213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讀取記錄檔，判斷是否有紀錄能夠重播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</p:cNvCxnSpPr>
          <p:nvPr/>
        </p:nvCxnSpPr>
        <p:spPr>
          <a:xfrm flipV="1">
            <a:off x="4118342" y="3211033"/>
            <a:ext cx="1203006" cy="739559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EDB7F-A9C2-473A-8BC2-A4B6FFFC85B1}"/>
              </a:ext>
            </a:extLst>
          </p:cNvPr>
          <p:cNvSpPr txBox="1"/>
          <p:nvPr/>
        </p:nvSpPr>
        <p:spPr>
          <a:xfrm>
            <a:off x="5321348" y="3026734"/>
            <a:ext cx="19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顯示遊戲牌面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indent="-381000">
              <a:spcBef>
                <a:spcPts val="0"/>
              </a:spcBef>
              <a:buSzPts val="2400"/>
              <a:buFont typeface="Arial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</a:t>
            </a:r>
            <a:r>
              <a:rPr lang="en-US" altLang="zh-TW" sz="2400" b="1" i="1" dirty="0">
                <a:solidFill>
                  <a:schemeClr val="bg1"/>
                </a:solidFill>
              </a:rPr>
              <a:t>client</a:t>
            </a:r>
            <a:r>
              <a:rPr lang="zh-TW" altLang="en-US" sz="2400" b="1" i="1" dirty="0">
                <a:solidFill>
                  <a:schemeClr val="bg1"/>
                </a:solidFill>
              </a:rPr>
              <a:t>端與</a:t>
            </a:r>
            <a:r>
              <a:rPr lang="en-US" altLang="zh-TW" sz="2400" b="1" i="1" dirty="0">
                <a:solidFill>
                  <a:schemeClr val="bg1"/>
                </a:solidFill>
              </a:rPr>
              <a:t>server</a:t>
            </a:r>
            <a:r>
              <a:rPr lang="zh-TW" altLang="en-US" sz="2400" b="1" i="1" dirty="0">
                <a:solidFill>
                  <a:schemeClr val="bg1"/>
                </a:solidFill>
              </a:rPr>
              <a:t>端的互動過程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有文字檔紀錄遊戲結果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能夠重播遊戲過程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  <a:endParaRPr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，相同則+10分並能夠繼續翻牌，</a:t>
            </a:r>
            <a:r>
              <a:rPr lang="zh-TW" altLang="en-US" sz="1600" dirty="0"/>
              <a:t>加分量會依連續答對而增加；</a:t>
            </a:r>
            <a:r>
              <a:rPr lang="zh-TW" sz="1600" dirty="0"/>
              <a:t>不同則下一位玩家翻牌</a:t>
            </a:r>
            <a:r>
              <a:rPr lang="zh-TW" altLang="en-US" sz="1600" dirty="0"/>
              <a:t>。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0" y="7830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1060" y="1389320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endParaRPr lang="en-US" altLang="zh-TW" sz="1600" dirty="0"/>
          </a:p>
          <a:p>
            <a:pPr marL="133350" indent="0">
              <a:buNone/>
            </a:pPr>
            <a:r>
              <a:rPr lang="en-US" altLang="zh-TW" sz="1600" dirty="0"/>
              <a:t>start</a:t>
            </a:r>
            <a:r>
              <a:rPr lang="zh-TW" altLang="en-US" sz="1600" dirty="0"/>
              <a:t>能夠開始回放遊戲進行的過程</a:t>
            </a:r>
            <a:endParaRPr lang="en-US" altLang="zh-TW" sz="1600" dirty="0"/>
          </a:p>
          <a:p>
            <a:pPr marL="133350" indent="0">
              <a:buNone/>
            </a:pPr>
            <a:r>
              <a:rPr lang="en-US" altLang="zh-TW" sz="1600" dirty="0"/>
              <a:t>next</a:t>
            </a:r>
            <a:r>
              <a:rPr lang="zh-TW" altLang="en-US" sz="1600" dirty="0"/>
              <a:t>按下則能播放下一場遊戲的遊戲過程</a:t>
            </a:r>
            <a:endParaRPr lang="en-US" altLang="zh-TW" sz="1600" dirty="0"/>
          </a:p>
          <a:p>
            <a:pPr marL="133350" indent="0">
              <a:buNone/>
            </a:pPr>
            <a:r>
              <a:rPr lang="zh-TW" altLang="en-US" sz="1600" dirty="0"/>
              <a:t>沒有可播放內容會顯示</a:t>
            </a:r>
            <a:r>
              <a:rPr lang="en-US" altLang="zh-TW" sz="1600" dirty="0"/>
              <a:t>”No Record </a:t>
            </a:r>
            <a:r>
              <a:rPr lang="en-US" altLang="zh-TW" sz="1600"/>
              <a:t>Can Replay!”</a:t>
            </a:r>
            <a:r>
              <a:rPr lang="zh-TW" altLang="en-US" sz="1600"/>
              <a:t>視窗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" y="704400"/>
            <a:ext cx="3065239" cy="415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6B2A7E-E05E-46E5-8484-F0B3838C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42" y="704400"/>
            <a:ext cx="3144927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676</Words>
  <Application>Microsoft Office PowerPoint</Application>
  <PresentationFormat>如螢幕大小 (16:9)</PresentationFormat>
  <Paragraphs>87</Paragraphs>
  <Slides>36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Adobe 繁黑體 Std B</vt:lpstr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遊戲回放(進階挑戰)</vt:lpstr>
      <vt:lpstr>遊戲紀錄(進階挑戰)</vt:lpstr>
      <vt:lpstr>程式碼介紹</vt:lpstr>
      <vt:lpstr>Server端建立</vt:lpstr>
      <vt:lpstr>PowerPoint 簡報</vt:lpstr>
      <vt:lpstr>PowerPoint 簡報</vt:lpstr>
      <vt:lpstr>遊戲結果與紀錄</vt:lpstr>
      <vt:lpstr>遊戲結果與紀錄</vt:lpstr>
      <vt:lpstr>Client端</vt:lpstr>
      <vt:lpstr>PowerPoint 簡報</vt:lpstr>
      <vt:lpstr>PowerPoint 簡報</vt:lpstr>
      <vt:lpstr>Client端</vt:lpstr>
      <vt:lpstr>連接server端</vt:lpstr>
      <vt:lpstr>版面設置</vt:lpstr>
      <vt:lpstr>遊戲區域</vt:lpstr>
      <vt:lpstr>產生圖片</vt:lpstr>
      <vt:lpstr>遊戲控制</vt:lpstr>
      <vt:lpstr>玩家狀態</vt:lpstr>
      <vt:lpstr>聊天介面</vt:lpstr>
      <vt:lpstr>翻牌</vt:lpstr>
      <vt:lpstr>蓋牌</vt:lpstr>
      <vt:lpstr>遊戲結束</vt:lpstr>
      <vt:lpstr>結算畫面</vt:lpstr>
      <vt:lpstr>背景設置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gngn15401@gmail.com</cp:lastModifiedBy>
  <cp:revision>48</cp:revision>
  <dcterms:modified xsi:type="dcterms:W3CDTF">2021-06-22T17:17:05Z</dcterms:modified>
</cp:coreProperties>
</file>